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0" r:id="rId2"/>
    <p:sldId id="261" r:id="rId3"/>
    <p:sldId id="262" r:id="rId4"/>
  </p:sldIdLst>
  <p:sldSz cx="12192000" cy="6858000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589" autoAdjust="0"/>
  </p:normalViewPr>
  <p:slideViewPr>
    <p:cSldViewPr snapToGrid="0">
      <p:cViewPr varScale="1">
        <p:scale>
          <a:sx n="87" d="100"/>
          <a:sy n="87" d="100"/>
        </p:scale>
        <p:origin x="120" y="45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74F8825-7CFB-AAEA-0D74-AF5F4C15D5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0D971F5-5A92-9CB3-8A49-645043AC549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53020B53-C5DA-9FC6-3BA5-1712186A4EF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843D7C3D-7DDD-30B0-F030-5DCC66DDF9B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E129315-2187-E046-99FF-9979FE43F03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39A1BD2-AB8D-8417-12CE-C15781CF3AD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BBAAB73-0B15-DE1F-6DAE-7AEC7984201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26187D8-F6C6-2827-D3B2-0988C755069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3A0AED3D-DF87-B6D9-4A2E-264447158CC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BF354102-D50E-6D26-1455-79584286B23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CE0F9C5B-CAF1-0361-A913-0CBEC1CCE1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3E1F382F-F85B-DF4A-AF10-81D1F175CB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060EFACF-FBF8-4CEC-D40F-477D80DEAB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5EE2A8C-4EC2-4146-8F98-366F2841EF66}" type="slidenum">
              <a:rPr lang="en-US" altLang="ja-JP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34" charset="-128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4FA68D57-59D4-BB94-CE34-0893BF3F51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C55F2914-8E14-2291-910C-B887FE93B3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185230-CCFB-B11C-C33D-19C5D1B731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116CC66-202F-839D-0E32-B7B5935DC5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7AB57A-1C22-979E-C770-EF3104FCD3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2C20E-5EDB-BB4F-A4D0-6860298FB8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11951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3EF3F8-D940-B425-CE7D-0D2960AF1D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D8EBEB-8293-F8A7-C911-BADBCEA174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510F71B-A807-2B52-17A8-C716A66804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CEA06-8527-8345-B6A7-EA36189646C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47282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0B8E22-0507-45C6-4CD0-136678B2B9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571E8A-E632-1A6B-EB2C-595ED7ACCD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DE1624A-868E-411B-10A3-800251C705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AD289-FC6F-EA4D-B397-9CDD870CF1C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9056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EBE929-FF0D-7E5B-C8AB-A1AE147299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D4F4200-6ABE-72AF-1329-64C9AC1A28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3B6A30-37EC-53E8-5170-11F21D56A7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9E9D4-DAA1-5143-96BA-619B0B433A1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15843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DCF1614-8EAD-6AC2-B1D9-515CF786A4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D947CDB-32C0-961C-8E03-139B7E26EA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DD991E4-FD7A-C3F3-60D5-21C2C27D1B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BA148-B7C2-DC43-A735-2BD2CECF4E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04624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580260-B7DD-E868-88EA-8F76357280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F103829-2030-C8F5-8F8C-0C86608983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547393-E29C-0825-C499-A98EB2770D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DFE65-7FF3-F842-A541-51F6E14903B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79388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5690046-D0E0-9C53-4808-58CEFCBD2F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F0DE50C-B072-E537-CC0E-20C70A6DF0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7DCE36B-19EA-A6E0-8C96-83404B51E5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6E4B4-0697-3A46-BFF1-969D35F2B90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31113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FAC6493-E31A-40D7-1123-3FC3FDCF7C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C6865A-C069-2BBD-7E9A-F085EB94F9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BCC5636-BCE6-34CD-6915-CA54F749D8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071F0-DBFA-2548-82F8-1AC21AB0FB4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4957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D41B22F-1841-E5CB-EF04-7D3419DC43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0AD0138-0BFE-7DAD-AC4A-4589E63284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6286BBE-FA56-B012-1FB0-9F5BC9A786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F028D-D23C-264B-8695-CD65C10246C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5239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9583B4-4463-775D-4356-36BF864B19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975E8E-8D79-8BF1-92C3-46D5BE9183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605C76-DDE5-EF4E-E22A-1A06EA058C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13476-611D-AE41-822B-20EC9C10D5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72236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959894-1495-54D7-D114-58E9E07CDF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8786F4-805D-F7FF-64EB-084CEC7E0F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EF35E1-AA45-D08C-2C96-F1E608134C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B87F7-E1EC-1F4B-8A78-23802D80D04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95501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6437BD1-B1BA-E81C-3CFF-0289FA98E2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90B42F7-CB05-189A-0688-36BA5AE77E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0975541-84C7-A073-7F9E-20634E849B8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E8C474A-6FE7-A40E-7960-19A36C742C0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8BDD2CF-A5FA-2769-3E47-CD13AE3ABFE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EF2B92F8-736A-234B-ADDA-1D5BFB890C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>
            <a:extLst>
              <a:ext uri="{FF2B5EF4-FFF2-40B4-BE49-F238E27FC236}">
                <a16:creationId xmlns:a16="http://schemas.microsoft.com/office/drawing/2014/main" id="{5C9A3770-B006-121E-AE50-2F57A4CFFD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12950" y="3295650"/>
            <a:ext cx="8166100" cy="3532188"/>
          </a:xfrm>
        </p:spPr>
        <p:txBody>
          <a:bodyPr/>
          <a:lstStyle/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dirty="0">
                <a:solidFill>
                  <a:prstClr val="white"/>
                </a:solidFill>
                <a:latin typeface="Calibri"/>
                <a:ea typeface="ＭＳ Ｐゴシック"/>
              </a:rPr>
              <a:t>　私が発表する今回の演題について開示すべきＣＯＩは以下のとおりです。</a:t>
            </a:r>
            <a:endParaRPr kumimoji="1" lang="ja-JP" altLang="en-US" sz="2400" b="1" kern="100" dirty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en-US" altLang="ja-JP" sz="2400" b="1" dirty="0">
                <a:solidFill>
                  <a:prstClr val="white"/>
                </a:solidFill>
                <a:latin typeface="Calibri"/>
              </a:rPr>
              <a:t> </a:t>
            </a:r>
            <a:endParaRPr kumimoji="1" lang="ja-JP" altLang="en-US" sz="2400" b="1" kern="100" dirty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dirty="0">
                <a:solidFill>
                  <a:prstClr val="white"/>
                </a:solidFill>
                <a:latin typeface="Calibri"/>
                <a:ea typeface="ＭＳ Ｐゴシック"/>
              </a:rPr>
              <a:t>　研究助成金：○○○○株式会社</a:t>
            </a:r>
            <a:endParaRPr kumimoji="1" lang="ja-JP" altLang="en-US" sz="2400" b="1" kern="100" dirty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dirty="0">
                <a:solidFill>
                  <a:prstClr val="white"/>
                </a:solidFill>
                <a:latin typeface="Calibri"/>
                <a:ea typeface="ＭＳ Ｐゴシック"/>
              </a:rPr>
              <a:t>　奨学寄付金：○○○○株式会社</a:t>
            </a:r>
            <a:endParaRPr kumimoji="1" lang="ja-JP" altLang="en-US" sz="2400" b="1" kern="100" dirty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dirty="0">
                <a:solidFill>
                  <a:prstClr val="white"/>
                </a:solidFill>
                <a:latin typeface="Calibri"/>
                <a:ea typeface="ＭＳ Ｐゴシック"/>
              </a:rPr>
              <a:t>　原稿料：○○○○製薬</a:t>
            </a:r>
            <a:endParaRPr kumimoji="1" lang="ja-JP" altLang="en-US" sz="2400" b="1" kern="100" dirty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dirty="0">
                <a:solidFill>
                  <a:prstClr val="white"/>
                </a:solidFill>
                <a:latin typeface="Calibri"/>
                <a:ea typeface="ＭＳ Ｐゴシック"/>
              </a:rPr>
              <a:t>　講演料：○○○○株式会社</a:t>
            </a:r>
            <a:endParaRPr kumimoji="1" lang="ja-JP" altLang="en-US" sz="2400" b="1" kern="100" dirty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dirty="0">
                <a:solidFill>
                  <a:prstClr val="white"/>
                </a:solidFill>
                <a:latin typeface="Calibri"/>
                <a:ea typeface="ＭＳ Ｐゴシック"/>
              </a:rPr>
              <a:t>　役員・顧問等の就任：○○○○株式会社</a:t>
            </a:r>
            <a:endParaRPr kumimoji="1" lang="ja-JP" altLang="en-US" sz="2400" b="1" kern="100" dirty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en-US" altLang="ja-JP" sz="2400" b="1" dirty="0">
                <a:solidFill>
                  <a:prstClr val="white"/>
                </a:solidFill>
                <a:latin typeface="Calibri"/>
              </a:rPr>
              <a:t> </a:t>
            </a:r>
            <a:endParaRPr kumimoji="1" lang="ja-JP" altLang="en-US" sz="2400" b="1" kern="100" dirty="0">
              <a:solidFill>
                <a:prstClr val="white"/>
              </a:solidFill>
              <a:latin typeface="Century"/>
              <a:ea typeface="ＭＳ 明朝"/>
              <a:cs typeface="Times New Roman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ja-JP" sz="2000" b="1" dirty="0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" name="正方形/長方形 4">
            <a:extLst>
              <a:ext uri="{FF2B5EF4-FFF2-40B4-BE49-F238E27FC236}">
                <a16:creationId xmlns:a16="http://schemas.microsoft.com/office/drawing/2014/main" id="{8F189E82-671B-D7B6-A0C6-33AC34E8A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0" y="234950"/>
            <a:ext cx="10723563" cy="6424613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4100" name="正方形/長方形 7">
            <a:extLst>
              <a:ext uri="{FF2B5EF4-FFF2-40B4-BE49-F238E27FC236}">
                <a16:creationId xmlns:a16="http://schemas.microsoft.com/office/drawing/2014/main" id="{C0DD35BD-20BA-F543-5334-7CDEB9E01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8525" y="1908175"/>
            <a:ext cx="78295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演題名：　</a:t>
            </a: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筆頭演者名：　　</a:t>
            </a: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</p:txBody>
      </p:sp>
      <p:sp>
        <p:nvSpPr>
          <p:cNvPr id="4101" name="正方形/長方形 9">
            <a:extLst>
              <a:ext uri="{FF2B5EF4-FFF2-40B4-BE49-F238E27FC236}">
                <a16:creationId xmlns:a16="http://schemas.microsoft.com/office/drawing/2014/main" id="{7CF537D6-7BB4-C90F-181F-C11DCFDBF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5200" y="479425"/>
            <a:ext cx="7827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　　</a:t>
            </a: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61D9A6D-CF1F-69F7-E00B-D16DB7A0F680}"/>
              </a:ext>
            </a:extLst>
          </p:cNvPr>
          <p:cNvSpPr/>
          <p:nvPr/>
        </p:nvSpPr>
        <p:spPr>
          <a:xfrm>
            <a:off x="2357438" y="563563"/>
            <a:ext cx="745172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第</a:t>
            </a:r>
            <a:r>
              <a:rPr lang="en-US" altLang="zh-CN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27</a:t>
            </a:r>
            <a:r>
              <a:rPr lang="zh-CN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回日本医療情報学会</a:t>
            </a:r>
            <a:r>
              <a:rPr lang="ja-JP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看護</a:t>
            </a:r>
            <a:r>
              <a:rPr lang="zh-CN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学術大会</a:t>
            </a:r>
            <a:endParaRPr lang="en-US" altLang="ja-JP" sz="2800" b="1" kern="0" dirty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ＣＯＩ開示</a:t>
            </a:r>
            <a:endParaRPr lang="ja-JP" altLang="en-US" sz="2800" b="1" kern="100" dirty="0">
              <a:solidFill>
                <a:prstClr val="white"/>
              </a:solidFill>
              <a:latin typeface="Calibri"/>
              <a:ea typeface="ＭＳ Ｐゴシック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D70AF70-3CC9-3556-2A5C-A5897B6B3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2950" y="3302000"/>
            <a:ext cx="8166100" cy="290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kern="0">
                <a:solidFill>
                  <a:prstClr val="white"/>
                </a:solidFill>
                <a:latin typeface="Calibri"/>
                <a:ea typeface="ＭＳ Ｐゴシック"/>
              </a:rPr>
              <a:t>　私が発表する今回の演題について開示すべきＣＯＩはありません。</a:t>
            </a:r>
            <a:endParaRPr kumimoji="1" lang="en-US" altLang="ja-JP" sz="2400" b="1" kern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kumimoji="1" lang="ja-JP" altLang="en-US" sz="2400" b="1" kern="100" dirty="0">
              <a:solidFill>
                <a:prstClr val="white"/>
              </a:solidFill>
              <a:latin typeface="Century"/>
              <a:ea typeface="ＭＳ 明朝"/>
              <a:cs typeface="Times New Roman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0B0966B-0DD5-8C35-A841-B140DC6DC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7938" y="255588"/>
            <a:ext cx="9569450" cy="6424612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6" name="正方形/長方形 7">
            <a:extLst>
              <a:ext uri="{FF2B5EF4-FFF2-40B4-BE49-F238E27FC236}">
                <a16:creationId xmlns:a16="http://schemas.microsoft.com/office/drawing/2014/main" id="{7295DDA1-264E-151B-FEE3-20DDF746C6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8525" y="1908175"/>
            <a:ext cx="78295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演題名：　</a:t>
            </a: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筆頭演者名：　　</a:t>
            </a: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</p:txBody>
      </p:sp>
      <p:sp>
        <p:nvSpPr>
          <p:cNvPr id="7" name="正方形/長方形 9">
            <a:extLst>
              <a:ext uri="{FF2B5EF4-FFF2-40B4-BE49-F238E27FC236}">
                <a16:creationId xmlns:a16="http://schemas.microsoft.com/office/drawing/2014/main" id="{B85A0018-FE7D-0034-5EE6-CB067A41F8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5200" y="479425"/>
            <a:ext cx="7827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　　</a:t>
            </a: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23C74D5-41D3-29F4-F9EB-393A068E0005}"/>
              </a:ext>
            </a:extLst>
          </p:cNvPr>
          <p:cNvSpPr/>
          <p:nvPr/>
        </p:nvSpPr>
        <p:spPr>
          <a:xfrm>
            <a:off x="2357438" y="563563"/>
            <a:ext cx="745172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第</a:t>
            </a:r>
            <a:r>
              <a:rPr lang="en-US" altLang="zh-CN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27</a:t>
            </a:r>
            <a:r>
              <a:rPr lang="zh-CN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回日本医療情報学会</a:t>
            </a:r>
            <a:r>
              <a:rPr lang="ja-JP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看護</a:t>
            </a:r>
            <a:r>
              <a:rPr lang="zh-CN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学術大会</a:t>
            </a:r>
            <a:endParaRPr lang="en-US" altLang="ja-JP" sz="2800" b="1" kern="0" dirty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ＣＯＩ開示</a:t>
            </a:r>
            <a:endParaRPr lang="ja-JP" altLang="en-US" sz="2800" b="1" kern="100" dirty="0">
              <a:solidFill>
                <a:prstClr val="white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46264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FA46891-B0C3-0530-D86B-73A31CBB7C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2950" y="3295650"/>
            <a:ext cx="8166100" cy="353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kern="0">
                <a:solidFill>
                  <a:prstClr val="white"/>
                </a:solidFill>
                <a:latin typeface="Calibri"/>
                <a:ea typeface="ＭＳ Ｐゴシック"/>
              </a:rPr>
              <a:t>　私が発表する今回の演題について開示すべきＣＯＩは以下のとおりです。</a:t>
            </a:r>
            <a:endParaRPr kumimoji="1" lang="ja-JP" altLang="en-US" sz="2400" b="1" kern="10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en-US" altLang="ja-JP" sz="2400" b="1" kern="0">
                <a:solidFill>
                  <a:prstClr val="white"/>
                </a:solidFill>
                <a:latin typeface="Calibri"/>
              </a:rPr>
              <a:t> </a:t>
            </a:r>
            <a:r>
              <a:rPr kumimoji="1" lang="ja-JP" altLang="en-US" sz="2400" b="1" kern="100">
                <a:solidFill>
                  <a:prstClr val="white"/>
                </a:solidFill>
                <a:latin typeface="Calibri"/>
                <a:ea typeface="ＭＳ Ｐゴシック"/>
              </a:rPr>
              <a:t>（△△△△大学）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kern="0">
                <a:solidFill>
                  <a:prstClr val="white"/>
                </a:solidFill>
                <a:latin typeface="Calibri"/>
                <a:ea typeface="ＭＳ Ｐゴシック"/>
              </a:rPr>
              <a:t>　研究助成金：○○○○株式会社</a:t>
            </a:r>
            <a:endParaRPr kumimoji="1" lang="ja-JP" altLang="en-US" sz="2400" b="1" kern="10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kern="0">
                <a:solidFill>
                  <a:prstClr val="white"/>
                </a:solidFill>
                <a:latin typeface="Calibri"/>
                <a:ea typeface="ＭＳ Ｐゴシック"/>
              </a:rPr>
              <a:t>　奨学寄付金：○○○○株式会社</a:t>
            </a:r>
            <a:endParaRPr kumimoji="1" lang="ja-JP" altLang="en-US" sz="2400" b="1" kern="10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kern="0">
                <a:solidFill>
                  <a:prstClr val="white"/>
                </a:solidFill>
                <a:latin typeface="Calibri"/>
                <a:ea typeface="ＭＳ Ｐゴシック"/>
              </a:rPr>
              <a:t>（○○○○株式会社）</a:t>
            </a:r>
            <a:endParaRPr kumimoji="1" lang="en-US" altLang="ja-JP" sz="2400" b="1" kern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kern="0">
                <a:solidFill>
                  <a:prstClr val="white"/>
                </a:solidFill>
                <a:latin typeface="Calibri"/>
                <a:ea typeface="ＭＳ Ｐゴシック"/>
              </a:rPr>
              <a:t>　旅費：◇◇◇◇株式会社</a:t>
            </a:r>
            <a:endParaRPr kumimoji="1" lang="en-US" altLang="ja-JP" sz="2400" b="1" kern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kern="0">
                <a:solidFill>
                  <a:prstClr val="white"/>
                </a:solidFill>
                <a:latin typeface="Calibri"/>
                <a:ea typeface="ＭＳ Ｐゴシック"/>
              </a:rPr>
              <a:t>　講演料：○○○○株式会社</a:t>
            </a:r>
            <a:endParaRPr kumimoji="1" lang="ja-JP" altLang="en-US" sz="2400" b="1" kern="10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kern="0">
                <a:solidFill>
                  <a:prstClr val="white"/>
                </a:solidFill>
                <a:latin typeface="Calibri"/>
                <a:ea typeface="ＭＳ Ｐゴシック"/>
              </a:rPr>
              <a:t>　＊開示すべき事項がある項目のみ記載すればよい。</a:t>
            </a:r>
            <a:r>
              <a:rPr kumimoji="1" lang="en-US" altLang="ja-JP" sz="2400" b="1" kern="0">
                <a:solidFill>
                  <a:prstClr val="white"/>
                </a:solidFill>
                <a:latin typeface="Calibri"/>
              </a:rPr>
              <a:t> </a:t>
            </a:r>
            <a:endParaRPr kumimoji="1" lang="ja-JP" altLang="en-US" sz="2400" b="1" kern="100">
              <a:solidFill>
                <a:prstClr val="white"/>
              </a:solidFill>
              <a:latin typeface="Century"/>
              <a:ea typeface="ＭＳ 明朝"/>
              <a:cs typeface="Times New Roman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kumimoji="0" lang="en-US" altLang="ja-JP" sz="2000" b="1" kern="0" dirty="0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34EC360-F73E-735B-76C5-72FD9FE8D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0325" y="234950"/>
            <a:ext cx="9548813" cy="6424613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6" name="正方形/長方形 7">
            <a:extLst>
              <a:ext uri="{FF2B5EF4-FFF2-40B4-BE49-F238E27FC236}">
                <a16:creationId xmlns:a16="http://schemas.microsoft.com/office/drawing/2014/main" id="{1A9052BB-E251-58D1-9390-B88411C4D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8525" y="1908175"/>
            <a:ext cx="78295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演題名：　</a:t>
            </a: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筆頭演者名：□□　□□（△△△△大学、株式会社）　　</a:t>
            </a: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</p:txBody>
      </p:sp>
      <p:sp>
        <p:nvSpPr>
          <p:cNvPr id="7" name="正方形/長方形 9">
            <a:extLst>
              <a:ext uri="{FF2B5EF4-FFF2-40B4-BE49-F238E27FC236}">
                <a16:creationId xmlns:a16="http://schemas.microsoft.com/office/drawing/2014/main" id="{ED19CDF4-43C5-39FA-463E-8ECD48CB7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5200" y="479425"/>
            <a:ext cx="7827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　　</a:t>
            </a: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F682FD5-FEA8-C59E-FDFA-B13947C61BCD}"/>
              </a:ext>
            </a:extLst>
          </p:cNvPr>
          <p:cNvSpPr/>
          <p:nvPr/>
        </p:nvSpPr>
        <p:spPr>
          <a:xfrm>
            <a:off x="2357438" y="563563"/>
            <a:ext cx="745172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第</a:t>
            </a:r>
            <a:r>
              <a:rPr lang="en-US" altLang="zh-CN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27</a:t>
            </a:r>
            <a:r>
              <a:rPr lang="zh-CN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回日本医療情報学会</a:t>
            </a:r>
            <a:r>
              <a:rPr lang="ja-JP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看護</a:t>
            </a:r>
            <a:r>
              <a:rPr lang="zh-CN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学術大会</a:t>
            </a:r>
            <a:endParaRPr lang="en-US" altLang="ja-JP" sz="2800" b="1" kern="0" dirty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ＣＯＩ開示</a:t>
            </a:r>
            <a:endParaRPr lang="ja-JP" altLang="en-US" sz="2800" b="1" kern="100" dirty="0">
              <a:solidFill>
                <a:prstClr val="white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7835009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211</Words>
  <Application>Microsoft Office PowerPoint</Application>
  <PresentationFormat>ワイド画面</PresentationFormat>
  <Paragraphs>36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HGP創英角ｺﾞｼｯｸUB</vt:lpstr>
      <vt:lpstr>ＭＳ Ｐゴシック</vt:lpstr>
      <vt:lpstr>Arial</vt:lpstr>
      <vt:lpstr>Calibri</vt:lpstr>
      <vt:lpstr>Century</vt:lpstr>
      <vt:lpstr>Times New Roman</vt:lpstr>
      <vt:lpstr>Default Design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杉本　隼</dc:creator>
  <cp:lastModifiedBy>岡本 吉央</cp:lastModifiedBy>
  <cp:revision>97</cp:revision>
  <dcterms:created xsi:type="dcterms:W3CDTF">2000-09-04T17:39:07Z</dcterms:created>
  <dcterms:modified xsi:type="dcterms:W3CDTF">2026-04-07T12:33:21Z</dcterms:modified>
</cp:coreProperties>
</file>