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592" autoAdjust="0"/>
  </p:normalViewPr>
  <p:slideViewPr>
    <p:cSldViewPr snapToGrid="0">
      <p:cViewPr varScale="1">
        <p:scale>
          <a:sx n="100" d="100"/>
          <a:sy n="100" d="100"/>
        </p:scale>
        <p:origin x="11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29E5D33-F65B-4226-846A-B1FDF68982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2932CBF-1082-4F9E-AE3E-EE6EACF659F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05412BF-5733-455E-8152-A9AA3D5AA4E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DBD70F9-BF3D-4F09-A044-5DCD2D380A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7603E81-794A-4CF6-9184-EB8F521FE5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3CD12F2-7325-4B57-9BAA-6A294C41C3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CFB126D-4BBD-494A-A787-64E1D83ED21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D7B192D-10AF-4E16-AE49-A2EEF5AA592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D6C83F0-F4FE-4CA8-91C1-F1385A4276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D8B7A0E-3B62-4515-BAD5-EE6447EDE2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F88E7F-B819-4644-A3C1-58C1A59142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DD0FB971-C215-4296-886C-7CEF0421B83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7A44961-2BE2-4CEA-ADAC-3C0034FCA6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92F511-7B5B-4D56-B5F8-A6C3019F19C0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6849323-6896-40E9-8292-8D5F803D5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C24C4DB-20D2-4BB6-B080-18253CD770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0641206-33D8-4D3F-9B2C-EBEDF053DA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9D4BE7-9AC2-4B3D-BA0C-16EE6F5AD4D7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A7A203E-25FA-4B28-AF95-177D96AD7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CF033DB-73A4-4BE6-9B37-216940BFD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F0CB72-3B63-484B-B24F-0F7E266D79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BC044CA-6FA0-4C73-99DA-9B5A908971E9}" type="slidenum">
              <a:rPr lang="en-US" altLang="ja-JP"/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6AE75A4-BF70-4455-9B3F-A349E7D44C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F59FC9-942C-4919-B614-84EAA0791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0CDD7E-9A1F-4E52-A931-ED82806140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961405-F841-4C39-8FDB-DE4AB3C781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70CCCD-3B7E-431F-B851-AB4FAB7D4D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AE6A9-3F65-4C3E-98EC-D3C347718E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981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A4D313-AC3C-4503-97A7-249373130A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E0428B-034B-4950-A144-2B16810EF2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C1662-3082-4067-AD32-8704A7B461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DF80C-1FB7-4B71-A7A2-2478D4C277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521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0DA82E-D932-4329-9F1A-9B701436EF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0BAB4D-C272-4093-937A-44F86F9E4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DD0953-B3AC-448B-8319-A1B353D7E4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50A7F6-0640-4D69-8D32-57526295FA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743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4EE895-1333-4C11-83AF-10C5A0548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772D2-1FDC-492A-AC84-C60F69436E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F16FAD-69A3-405A-B6C0-A5493669B7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40566-188B-4B80-B12C-74E56B7377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27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63A1E8-DE22-4462-ABCA-2D6FE0223E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337559-1F71-42D7-B4E9-307E1824D0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8C914D-9FDC-495E-AD61-D0B8A5D338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60BC89-D4E6-433D-BC4A-D100BA4858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240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3A78-6CDA-45B9-90A4-7918E4DB74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DB1231-5478-4307-BA77-6FF817B018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CAFF43-C660-444F-8237-A57D3178F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6E21F-3988-4FD3-9A1F-497DEBDA42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049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D1D2408-B7A3-4F72-81EE-3A405C2D4F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405965-FDF7-4EB0-80E6-BE32AB621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5C35513-596A-4010-BF54-F69DAEE8BF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B83F2-5E9D-45F1-9A84-5046640054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566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C3FAA21-28E5-4AA9-8769-49CEB48A7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5D9A20-9FA5-48E9-8B82-B3CEA5A7AA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34BAF9-7773-4485-BC0C-DB9D9705B2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958F9-0998-447A-BCD6-F8A60A7E95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2651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D7FF21-9D68-4570-BB39-6D4E806FB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A5E0556-F673-403F-94EC-C0AC37926E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BBA5F60-F120-45D8-8246-8D5F316591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04CBE-31CF-4525-9B4C-38A832F42D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337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B151CE-54CC-4DFD-80F0-54E004FEE9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024333-F99A-404E-BE2A-4FA194349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8EA7E1-D334-45CB-B0D1-4E3D238F8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6ED68-A05E-4125-A6FA-79BE60D861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155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FB5EB0-B292-4B16-A3D8-7B046A3970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33A6F3-E652-46C8-A738-86CF093C91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CCC0C8-F703-44A3-906B-FADFB3A14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100E7-0B44-4A52-950B-742CB4784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267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9E2498-07ED-41E3-A92E-A2898E103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3B79BE-FAB2-4E14-A96A-822C71C2A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6033FC-E48A-4752-B227-9E38B2879A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97C5666-FD04-485D-80DA-AEF4C480E4F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825263-1917-4F1D-8481-E28B7FE991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562A49AD-72D1-46A3-A65E-F6EC7E7A88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8B4A8BE0-A7F0-4E03-8377-3CAAF71C3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6075" y="3046413"/>
            <a:ext cx="8655050" cy="3532187"/>
          </a:xfrm>
        </p:spPr>
        <p:txBody>
          <a:bodyPr/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spc="-300" dirty="0">
                <a:latin typeface="MS PGothic" panose="020B0600070205080204" pitchFamily="34" charset="-128"/>
                <a:ea typeface="MS PGothic" panose="020B0600070205080204" pitchFamily="34" charset="-128"/>
              </a:rPr>
              <a:t>私が発表する今回の演題について開示すべきＣＯＩは以下のとおりです。</a:t>
            </a:r>
            <a:endParaRPr kumimoji="1" lang="ja-JP" altLang="en-US" sz="2400" kern="100" spc="-3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 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研究助成金：○○○○株式会社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奨学寄付金：○○○○株式会社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原稿料：○○○○製薬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講演料：○○○○株式会社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役員・顧問等の就任：○○○○株式会社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 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  <a:cs typeface="Times New Roman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5362" name="正方形/長方形 4">
            <a:extLst>
              <a:ext uri="{FF2B5EF4-FFF2-40B4-BE49-F238E27FC236}">
                <a16:creationId xmlns:a16="http://schemas.microsoft.com/office/drawing/2014/main" id="{AB42159B-3113-4EAF-8012-FB6703715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4950"/>
            <a:ext cx="8640763" cy="6424613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kumimoji="0" lang="ja-JP" altLang="en-US" sz="2400"/>
          </a:p>
        </p:txBody>
      </p:sp>
      <p:sp>
        <p:nvSpPr>
          <p:cNvPr id="4100" name="正方形/長方形 7">
            <a:extLst>
              <a:ext uri="{FF2B5EF4-FFF2-40B4-BE49-F238E27FC236}">
                <a16:creationId xmlns:a16="http://schemas.microsoft.com/office/drawing/2014/main" id="{1D9C8C33-7BDD-44B0-9B90-5A53555F5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" y="1658938"/>
            <a:ext cx="8059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>
                <a:latin typeface="ＭＳ Ｐゴシック" panose="020B0600070205080204" pitchFamily="50" charset="-128"/>
              </a:rPr>
              <a:t>演題名：　</a:t>
            </a:r>
            <a:endParaRPr kumimoji="0" lang="en-US" altLang="ja-JP" sz="2400" dirty="0"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 dirty="0"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>
                <a:latin typeface="ＭＳ Ｐゴシック" panose="020B0600070205080204" pitchFamily="50" charset="-128"/>
              </a:rPr>
              <a:t>筆頭演者名：　　</a:t>
            </a:r>
            <a:endParaRPr kumimoji="0" lang="en-US" altLang="ja-JP" sz="2400" dirty="0">
              <a:latin typeface="ＭＳ Ｐゴシック" panose="020B0600070205080204" pitchFamily="50" charset="-128"/>
            </a:endParaRPr>
          </a:p>
        </p:txBody>
      </p:sp>
      <p:sp>
        <p:nvSpPr>
          <p:cNvPr id="4101" name="正方形/長方形 9">
            <a:extLst>
              <a:ext uri="{FF2B5EF4-FFF2-40B4-BE49-F238E27FC236}">
                <a16:creationId xmlns:a16="http://schemas.microsoft.com/office/drawing/2014/main" id="{E71D4A10-E860-491E-9CEA-D7C1F5FAB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479425"/>
            <a:ext cx="7827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　　</a:t>
            </a:r>
            <a:endParaRPr kumimoji="0" lang="en-US" altLang="ja-JP" sz="2400" b="1">
              <a:latin typeface="HGP創英角ｺﾞｼｯｸUB" panose="020B0A00000000000000" pitchFamily="34" charset="-128"/>
              <a:ea typeface="HGP創英角ｺﾞｼｯｸUB" panose="020B0A00000000000000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C9D93D-85A7-4C1C-A856-0DC7B2FF5246}"/>
              </a:ext>
            </a:extLst>
          </p:cNvPr>
          <p:cNvSpPr/>
          <p:nvPr/>
        </p:nvSpPr>
        <p:spPr>
          <a:xfrm>
            <a:off x="833438" y="563563"/>
            <a:ext cx="745172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0" dirty="0">
                <a:latin typeface="Calibri"/>
                <a:ea typeface="ＭＳ Ｐゴシック"/>
              </a:rPr>
              <a:t>第</a:t>
            </a:r>
            <a:r>
              <a:rPr lang="en-US" altLang="zh-CN" sz="2800" b="1" kern="0" dirty="0">
                <a:latin typeface="ＭＳ Ｐゴシック" panose="020B0600070205080204" pitchFamily="50" charset="-128"/>
              </a:rPr>
              <a:t>26</a:t>
            </a:r>
            <a:r>
              <a:rPr lang="zh-CN" altLang="en-US" sz="2800" b="1" kern="0" dirty="0">
                <a:latin typeface="Calibri"/>
                <a:ea typeface="ＭＳ Ｐゴシック"/>
              </a:rPr>
              <a:t>回日本医療情報学会看護学術大会</a:t>
            </a:r>
            <a:endParaRPr lang="ja-JP" altLang="en-US" sz="2800" b="1" kern="100" dirty="0">
              <a:latin typeface="Calibri"/>
              <a:ea typeface="ＭＳ Ｐゴシック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kern="0" dirty="0">
                <a:latin typeface="Calibri"/>
                <a:ea typeface="ＭＳ Ｐゴシック"/>
              </a:rPr>
              <a:t>ＣＯＩ開示</a:t>
            </a:r>
            <a:endParaRPr lang="ja-JP" altLang="en-US" sz="2800" b="1" kern="100" dirty="0">
              <a:latin typeface="Calibri"/>
              <a:ea typeface="ＭＳ Ｐゴシック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17565F39-28C1-4436-8C46-515FA9D49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3538" y="3052763"/>
            <a:ext cx="8291512" cy="2906712"/>
          </a:xfrm>
        </p:spPr>
        <p:txBody>
          <a:bodyPr/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spc="-150" dirty="0">
                <a:latin typeface="MS PGothic" panose="020B0600070205080204" pitchFamily="34" charset="-128"/>
                <a:ea typeface="MS PGothic" panose="020B0600070205080204" pitchFamily="34" charset="-128"/>
              </a:rPr>
              <a:t>私が発表する今回の演題について開示すべきＣＯＩはありません。</a:t>
            </a:r>
            <a:endParaRPr kumimoji="1" lang="en-US" altLang="ja-JP" sz="2400" spc="-15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  <a:cs typeface="Times New Roman"/>
            </a:endParaRPr>
          </a:p>
        </p:txBody>
      </p:sp>
      <p:sp>
        <p:nvSpPr>
          <p:cNvPr id="17410" name="正方形/長方形 4">
            <a:extLst>
              <a:ext uri="{FF2B5EF4-FFF2-40B4-BE49-F238E27FC236}">
                <a16:creationId xmlns:a16="http://schemas.microsoft.com/office/drawing/2014/main" id="{36739ADA-4D60-4EF3-B854-7EC281B55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4950"/>
            <a:ext cx="8640763" cy="6424613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kumimoji="0" lang="ja-JP" altLang="en-US" sz="2400"/>
          </a:p>
        </p:txBody>
      </p:sp>
      <p:sp>
        <p:nvSpPr>
          <p:cNvPr id="6148" name="正方形/長方形 7">
            <a:extLst>
              <a:ext uri="{FF2B5EF4-FFF2-40B4-BE49-F238E27FC236}">
                <a16:creationId xmlns:a16="http://schemas.microsoft.com/office/drawing/2014/main" id="{06431A3B-2836-4047-B35F-1852E626A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1658938"/>
            <a:ext cx="8110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latin typeface="ＭＳ Ｐゴシック" panose="020B0600070205080204" pitchFamily="50" charset="-128"/>
              </a:rPr>
              <a:t>演題名：　</a:t>
            </a:r>
            <a:endParaRPr kumimoji="0" lang="en-US" altLang="ja-JP" sz="2400"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latin typeface="ＭＳ Ｐゴシック" panose="020B0600070205080204" pitchFamily="50" charset="-128"/>
              </a:rPr>
              <a:t>筆頭演者名：　　</a:t>
            </a:r>
            <a:endParaRPr kumimoji="0" lang="en-US" altLang="ja-JP" sz="2400">
              <a:latin typeface="ＭＳ Ｐゴシック" panose="020B0600070205080204" pitchFamily="50" charset="-128"/>
            </a:endParaRPr>
          </a:p>
        </p:txBody>
      </p:sp>
      <p:sp>
        <p:nvSpPr>
          <p:cNvPr id="6149" name="正方形/長方形 9">
            <a:extLst>
              <a:ext uri="{FF2B5EF4-FFF2-40B4-BE49-F238E27FC236}">
                <a16:creationId xmlns:a16="http://schemas.microsoft.com/office/drawing/2014/main" id="{27275BF0-E4F7-4396-BE81-816F64B8E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479425"/>
            <a:ext cx="7827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　　</a:t>
            </a:r>
            <a:endParaRPr kumimoji="0" lang="en-US" altLang="ja-JP" sz="2400" b="1">
              <a:latin typeface="HGP創英角ｺﾞｼｯｸUB" panose="020B0A00000000000000" pitchFamily="34" charset="-128"/>
              <a:ea typeface="HGP創英角ｺﾞｼｯｸUB" panose="020B0A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BADCB13-CD0D-985B-EF45-477043440B2D}"/>
              </a:ext>
            </a:extLst>
          </p:cNvPr>
          <p:cNvSpPr/>
          <p:nvPr/>
        </p:nvSpPr>
        <p:spPr>
          <a:xfrm>
            <a:off x="833438" y="563563"/>
            <a:ext cx="745172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0" dirty="0">
                <a:latin typeface="Calibri"/>
                <a:ea typeface="ＭＳ Ｐゴシック"/>
              </a:rPr>
              <a:t>第</a:t>
            </a:r>
            <a:r>
              <a:rPr lang="en-US" altLang="ja-JP" sz="2800" b="1" kern="0" dirty="0">
                <a:latin typeface="MS PGothic" panose="020B0600070205080204" pitchFamily="34" charset="-128"/>
                <a:ea typeface="MS PGothic" panose="020B0600070205080204" pitchFamily="34" charset="-128"/>
              </a:rPr>
              <a:t>26</a:t>
            </a:r>
            <a:r>
              <a:rPr lang="zh-CN" altLang="en-US" sz="2800" b="1" kern="0" dirty="0">
                <a:latin typeface="Calibri"/>
                <a:ea typeface="ＭＳ Ｐゴシック"/>
              </a:rPr>
              <a:t>回日本医療情報学会看護学術大会</a:t>
            </a:r>
            <a:endParaRPr lang="ja-JP" altLang="en-US" sz="2800" b="1" kern="100" dirty="0">
              <a:latin typeface="Calibri"/>
              <a:ea typeface="ＭＳ Ｐゴシック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kern="0" dirty="0">
                <a:latin typeface="Calibri"/>
                <a:ea typeface="ＭＳ Ｐゴシック"/>
              </a:rPr>
              <a:t>ＣＯＩ開示</a:t>
            </a:r>
            <a:endParaRPr lang="ja-JP" altLang="en-US" sz="2800" b="1" kern="100" dirty="0">
              <a:latin typeface="Calibri"/>
              <a:ea typeface="ＭＳ Ｐ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9AD65D4E-8546-455B-BFED-083B14E011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5763" y="1681163"/>
            <a:ext cx="8480425" cy="43195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演題名　　　：　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筆頭演者名：　□□　□□（△△△△大学、○○○○株式会社）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spc="-300" dirty="0">
                <a:latin typeface="MS PGothic" panose="020B0600070205080204" pitchFamily="34" charset="-128"/>
                <a:ea typeface="MS PGothic" panose="020B0600070205080204" pitchFamily="34" charset="-128"/>
              </a:rPr>
              <a:t>私が発表する今回の演題について開示すべきＣＯＩは以下のとおりです。</a:t>
            </a:r>
            <a:endParaRPr lang="en-US" altLang="ja-JP" sz="2400" spc="-3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kumimoji="1"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（△△△△大学）</a:t>
            </a: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 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研究助成金：○○○○株式会社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奨学寄付金：○○○○株式会社</a:t>
            </a:r>
            <a:endParaRPr kumimoji="1"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kumimoji="1" lang="en-US" altLang="ja-JP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kern="100" dirty="0">
                <a:latin typeface="MS PGothic" panose="020B0600070205080204" pitchFamily="34" charset="-128"/>
                <a:ea typeface="MS PGothic" panose="020B0600070205080204" pitchFamily="34" charset="-128"/>
              </a:rPr>
              <a:t>（○○○○株式会社）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旅費：　◇◇◇◇株式会社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 </a:t>
            </a:r>
            <a:endParaRPr kumimoji="1" lang="ja-JP" altLang="en-US" sz="2400" kern="100" dirty="0">
              <a:latin typeface="MS PGothic" panose="020B0600070205080204" pitchFamily="34" charset="-128"/>
              <a:ea typeface="MS PGothic" panose="020B0600070205080204" pitchFamily="34" charset="-128"/>
              <a:cs typeface="Times New Roman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5362" name="正方形/長方形 4">
            <a:extLst>
              <a:ext uri="{FF2B5EF4-FFF2-40B4-BE49-F238E27FC236}">
                <a16:creationId xmlns:a16="http://schemas.microsoft.com/office/drawing/2014/main" id="{D7713E16-D7B5-414F-9050-0CC4FDD94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4950"/>
            <a:ext cx="8640763" cy="6424613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kumimoji="0" lang="ja-JP" altLang="en-US" sz="2400"/>
          </a:p>
        </p:txBody>
      </p:sp>
      <p:sp>
        <p:nvSpPr>
          <p:cNvPr id="8196" name="正方形/長方形 9">
            <a:extLst>
              <a:ext uri="{FF2B5EF4-FFF2-40B4-BE49-F238E27FC236}">
                <a16:creationId xmlns:a16="http://schemas.microsoft.com/office/drawing/2014/main" id="{B0A9A408-A9E2-454A-A261-4095F1320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479425"/>
            <a:ext cx="7827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　　</a:t>
            </a:r>
            <a:endParaRPr kumimoji="0" lang="en-US" altLang="ja-JP" sz="2400" b="1">
              <a:latin typeface="HGP創英角ｺﾞｼｯｸUB" panose="020B0A00000000000000" pitchFamily="34" charset="-128"/>
              <a:ea typeface="HGP創英角ｺﾞｼｯｸUB" panose="020B0A00000000000000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4EFA5A3-46B0-410E-8ED0-06C7C0CBBB40}"/>
              </a:ext>
            </a:extLst>
          </p:cNvPr>
          <p:cNvSpPr/>
          <p:nvPr/>
        </p:nvSpPr>
        <p:spPr>
          <a:xfrm>
            <a:off x="833438" y="563563"/>
            <a:ext cx="745172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0" dirty="0">
                <a:latin typeface="Calibri"/>
                <a:ea typeface="ＭＳ Ｐゴシック"/>
              </a:rPr>
              <a:t>第</a:t>
            </a:r>
            <a:r>
              <a:rPr lang="en-US" altLang="ja-JP" sz="2800" b="1" kern="0" dirty="0">
                <a:latin typeface="MS PGothic" panose="020B0600070205080204" pitchFamily="34" charset="-128"/>
                <a:ea typeface="MS PGothic" panose="020B0600070205080204" pitchFamily="34" charset="-128"/>
              </a:rPr>
              <a:t>26</a:t>
            </a:r>
            <a:r>
              <a:rPr lang="zh-CN" altLang="en-US" sz="2800" b="1" kern="0" dirty="0">
                <a:latin typeface="Calibri"/>
                <a:ea typeface="ＭＳ Ｐゴシック"/>
              </a:rPr>
              <a:t>回日本医療情報学会看護学術大会</a:t>
            </a:r>
            <a:endParaRPr lang="ja-JP" altLang="en-US" sz="2800" b="1" kern="100" dirty="0">
              <a:latin typeface="Calibri"/>
              <a:ea typeface="ＭＳ Ｐゴシック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kern="0" dirty="0">
                <a:latin typeface="Calibri"/>
                <a:ea typeface="ＭＳ Ｐゴシック"/>
              </a:rPr>
              <a:t>ＣＯＩ開示</a:t>
            </a:r>
            <a:endParaRPr lang="ja-JP" altLang="en-US" sz="2800" b="1" kern="100" dirty="0">
              <a:latin typeface="Calibri"/>
              <a:ea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191</Words>
  <Application>Microsoft Office PowerPoint</Application>
  <PresentationFormat>画面に合わせる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ＭＳ Ｐゴシック</vt:lpstr>
      <vt:lpstr>ＭＳ Ｐゴシック</vt:lpstr>
      <vt:lpstr>Calibri</vt:lpstr>
      <vt:lpstr>Times New Roman</vt:lpstr>
      <vt:lpstr>Default Design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岡本 吉央</cp:lastModifiedBy>
  <cp:revision>3</cp:revision>
  <dcterms:created xsi:type="dcterms:W3CDTF">2021-03-22T03:51:57Z</dcterms:created>
  <dcterms:modified xsi:type="dcterms:W3CDTF">2025-03-21T07:15:23Z</dcterms:modified>
  <cp:category/>
</cp:coreProperties>
</file>